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th-TH"/>
    </a:defPPr>
    <a:lvl1pPr marL="0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A9D18E"/>
    <a:srgbClr val="FF9900"/>
    <a:srgbClr val="FF99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321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796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428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388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236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038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059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6712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838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427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46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098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497BE-0CEB-4E3C-9AB3-008A9C5E0DA9}" type="datetimeFigureOut">
              <a:rPr lang="th-TH" smtClean="0"/>
              <a:t>23/11/63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2BD9D-FCAC-4A3D-AFFB-AF83CAFE3B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362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รูปภาพ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-1"/>
            <a:ext cx="7559156" cy="10692549"/>
          </a:xfrm>
          <a:prstGeom prst="rect">
            <a:avLst/>
          </a:prstGeom>
        </p:spPr>
      </p:pic>
      <p:sp>
        <p:nvSpPr>
          <p:cNvPr id="11" name="สี่เหลี่ยมผืนผ้า: มุมมน 9">
            <a:extLst>
              <a:ext uri="{FF2B5EF4-FFF2-40B4-BE49-F238E27FC236}">
                <a16:creationId xmlns="" xmlns:a16="http://schemas.microsoft.com/office/drawing/2014/main" id="{B467DC5D-F056-4B06-A065-2D6627CF98DB}"/>
              </a:ext>
            </a:extLst>
          </p:cNvPr>
          <p:cNvSpPr/>
          <p:nvPr/>
        </p:nvSpPr>
        <p:spPr>
          <a:xfrm>
            <a:off x="0" y="1473997"/>
            <a:ext cx="7559675" cy="8424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200" dirty="0" smtClean="0">
              <a:solidFill>
                <a:srgbClr val="FFFF00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  <a:p>
            <a:pPr algn="ctr"/>
            <a:r>
              <a:rPr lang="th-TH" sz="2200" dirty="0" smtClean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สำนักงาน</a:t>
            </a:r>
            <a:r>
              <a:rPr lang="th-TH" sz="2200" dirty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เกษตรจังหวัดมหาสารคาม ประชุมเจ้าหน้าที่สำนักงานประจำ</a:t>
            </a:r>
            <a:r>
              <a:rPr lang="th-TH" sz="2200" dirty="0" smtClean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สัปดาห์</a:t>
            </a:r>
          </a:p>
          <a:p>
            <a:pPr algn="ctr"/>
            <a:r>
              <a:rPr lang="th-TH" sz="2200" dirty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ตามระบบส่งเสริมการเกษตร (</a:t>
            </a:r>
            <a:r>
              <a:rPr lang="en-US" sz="2200" dirty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T&amp;V </a:t>
            </a:r>
            <a:r>
              <a:rPr lang="en-US" sz="2200" dirty="0" smtClean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System)</a:t>
            </a:r>
            <a:endParaRPr lang="th-TH" sz="2200" dirty="0" smtClean="0">
              <a:solidFill>
                <a:srgbClr val="FFFF00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  <a:p>
            <a:pPr algn="ctr"/>
            <a:r>
              <a:rPr lang="th-TH" sz="2200" dirty="0" smtClean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 </a:t>
            </a:r>
            <a:endParaRPr lang="th-TH" sz="2200" dirty="0">
              <a:solidFill>
                <a:srgbClr val="FFFF00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sp>
        <p:nvSpPr>
          <p:cNvPr id="18" name="กล่องข้อความ 17"/>
          <p:cNvSpPr txBox="1"/>
          <p:nvPr/>
        </p:nvSpPr>
        <p:spPr>
          <a:xfrm>
            <a:off x="0" y="6952375"/>
            <a:ext cx="7559675" cy="3662541"/>
          </a:xfrm>
          <a:prstGeom prst="rect">
            <a:avLst/>
          </a:prstGeom>
          <a:solidFill>
            <a:srgbClr val="A9D18E">
              <a:alpha val="74902"/>
            </a:srgbClr>
          </a:solidFill>
        </p:spPr>
        <p:txBody>
          <a:bodyPr wrap="square" rtlCol="0">
            <a:spAutoFit/>
          </a:bodyPr>
          <a:lstStyle/>
          <a:p>
            <a:endParaRPr lang="th-TH" sz="1600" dirty="0" smtClean="0"/>
          </a:p>
          <a:p>
            <a:r>
              <a:rPr lang="th-TH" sz="2000" b="1" dirty="0" smtClean="0">
                <a:solidFill>
                  <a:srgbClr val="FF0000"/>
                </a:solidFill>
              </a:rPr>
              <a:t>23 พฤศจิกายน 2563</a:t>
            </a:r>
          </a:p>
          <a:p>
            <a:r>
              <a:rPr lang="th-TH" sz="2000" b="1" dirty="0">
                <a:solidFill>
                  <a:srgbClr val="FF0000"/>
                </a:solidFill>
              </a:rPr>
              <a:t>	</a:t>
            </a:r>
            <a:r>
              <a:rPr lang="en-US" sz="2000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      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</a:t>
            </a:r>
            <a:r>
              <a:rPr lang="en-US" sz="2000" dirty="0" err="1" smtClean="0"/>
              <a:t>xxxxxxxxxxxxxxxxxxxxxxxxxxxxxxxxxxxxxxxxxxxxxxxxxxxxxxxxxxxx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1600" dirty="0" smtClean="0"/>
              <a:t>					</a:t>
            </a:r>
            <a:r>
              <a:rPr lang="th-TH" sz="1600" dirty="0" smtClean="0">
                <a:solidFill>
                  <a:srgbClr val="3333CC"/>
                </a:solidFill>
              </a:rPr>
              <a:t>                          วิเศษ  สิทธิเสือ ภาพ/ข่าว</a:t>
            </a:r>
            <a:endParaRPr lang="th-TH" sz="1600" dirty="0">
              <a:solidFill>
                <a:srgbClr val="3333CC"/>
              </a:solidFill>
            </a:endParaRPr>
          </a:p>
        </p:txBody>
      </p:sp>
      <p:pic>
        <p:nvPicPr>
          <p:cNvPr id="16" name="รูปภาพ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9835627"/>
            <a:ext cx="719045" cy="7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19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21</Words>
  <Application>Microsoft Office PowerPoint</Application>
  <PresentationFormat>กำหนดเอง</PresentationFormat>
  <Paragraphs>10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JasmineUPC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เกษตรจังหวัด มหาสารคาม</dc:creator>
  <cp:lastModifiedBy>เกษตรจังหวัด มหาสารคาม</cp:lastModifiedBy>
  <cp:revision>4</cp:revision>
  <dcterms:created xsi:type="dcterms:W3CDTF">2020-11-23T07:20:51Z</dcterms:created>
  <dcterms:modified xsi:type="dcterms:W3CDTF">2020-11-23T07:50:25Z</dcterms:modified>
</cp:coreProperties>
</file>